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2187659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754612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2674611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21418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39829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338112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236929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39629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1184232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1825292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9925268-8FC6-442A-B5CD-38CA5C599E64}"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CF51395-7303-4E56-9C10-6040C3A061F8}" type="slidenum">
              <a:rPr lang="en-IN" smtClean="0"/>
              <a:pPr/>
              <a:t>‹#›</a:t>
            </a:fld>
            <a:endParaRPr lang="en-IN"/>
          </a:p>
        </p:txBody>
      </p:sp>
    </p:spTree>
    <p:extLst>
      <p:ext uri="{BB962C8B-B14F-4D97-AF65-F5344CB8AC3E}">
        <p14:creationId xmlns:p14="http://schemas.microsoft.com/office/powerpoint/2010/main" val="364280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925268-8FC6-442A-B5CD-38CA5C599E64}" type="datetimeFigureOut">
              <a:rPr lang="en-IN" smtClean="0"/>
              <a:pPr/>
              <a:t>23-07-2022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F51395-7303-4E56-9C10-6040C3A061F8}" type="slidenum">
              <a:rPr lang="en-IN" smtClean="0"/>
              <a:pPr/>
              <a:t>‹#›</a:t>
            </a:fld>
            <a:endParaRPr lang="en-IN"/>
          </a:p>
        </p:txBody>
      </p:sp>
    </p:spTree>
    <p:extLst>
      <p:ext uri="{BB962C8B-B14F-4D97-AF65-F5344CB8AC3E}">
        <p14:creationId xmlns:p14="http://schemas.microsoft.com/office/powerpoint/2010/main" val="39868525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860425"/>
          </a:xfrm>
        </p:spPr>
        <p:txBody>
          <a:bodyPr>
            <a:noAutofit/>
          </a:bodyPr>
          <a:lstStyle/>
          <a:p>
            <a:r>
              <a:rPr lang="mr-IN" sz="3600" dirty="0" smtClean="0">
                <a:solidFill>
                  <a:srgbClr val="FF0000"/>
                </a:solidFill>
              </a:rPr>
              <a:t>शहीद सिपाही रोमित तानाजी चव्हाण</a:t>
            </a:r>
            <a:endParaRPr lang="en-IN" sz="3600" dirty="0">
              <a:solidFill>
                <a:srgbClr val="FF0000"/>
              </a:solidFill>
            </a:endParaRPr>
          </a:p>
        </p:txBody>
      </p:sp>
      <p:sp>
        <p:nvSpPr>
          <p:cNvPr id="4" name="TextBox 3"/>
          <p:cNvSpPr txBox="1"/>
          <p:nvPr/>
        </p:nvSpPr>
        <p:spPr>
          <a:xfrm>
            <a:off x="107504" y="1340768"/>
            <a:ext cx="9036496" cy="5632311"/>
          </a:xfrm>
          <a:prstGeom prst="rect">
            <a:avLst/>
          </a:prstGeom>
          <a:noFill/>
        </p:spPr>
        <p:txBody>
          <a:bodyPr wrap="square" rtlCol="0">
            <a:spAutoFit/>
          </a:bodyPr>
          <a:lstStyle/>
          <a:p>
            <a:endParaRPr lang="en-US" dirty="0" smtClean="0"/>
          </a:p>
          <a:p>
            <a:r>
              <a:rPr lang="mr-IN" dirty="0" smtClean="0"/>
              <a:t>नाम - शहीद सिपाही रोमित तानाजी चव्हाण </a:t>
            </a:r>
            <a:endParaRPr lang="en-US" dirty="0" smtClean="0"/>
          </a:p>
          <a:p>
            <a:r>
              <a:rPr lang="mr-IN" dirty="0" smtClean="0"/>
              <a:t>भर्ती तिथि - 19 फरवरी 2017</a:t>
            </a:r>
            <a:endParaRPr lang="en-US" dirty="0" smtClean="0"/>
          </a:p>
          <a:p>
            <a:r>
              <a:rPr lang="mr-IN" dirty="0" smtClean="0"/>
              <a:t>शहीद की तिथि - 19 फरवरी 2022</a:t>
            </a:r>
            <a:endParaRPr lang="en-US" dirty="0" smtClean="0"/>
          </a:p>
          <a:p>
            <a:r>
              <a:rPr lang="mr-IN" dirty="0" smtClean="0"/>
              <a:t>शहीद का स्थान – शोपियान (श्रीनगर) </a:t>
            </a:r>
            <a:endParaRPr lang="en-US" dirty="0" smtClean="0"/>
          </a:p>
          <a:p>
            <a:r>
              <a:rPr lang="mr-IN" dirty="0" smtClean="0"/>
              <a:t>वीरनारी का नाम - श्रीमती वैशाली तानाजी चव्हाण</a:t>
            </a:r>
            <a:endParaRPr lang="en-US" dirty="0" smtClean="0"/>
          </a:p>
          <a:p>
            <a:r>
              <a:rPr lang="mr-IN" dirty="0" smtClean="0"/>
              <a:t> </a:t>
            </a:r>
            <a:endParaRPr lang="en-US" dirty="0"/>
          </a:p>
          <a:p>
            <a:r>
              <a:rPr lang="en-US" dirty="0"/>
              <a:t> </a:t>
            </a:r>
            <a:r>
              <a:rPr lang="mr-IN" smtClean="0"/>
              <a:t>शहीद सांगली जिले के रोमीत</a:t>
            </a:r>
            <a:r>
              <a:rPr lang="en-US" dirty="0" smtClean="0"/>
              <a:t> </a:t>
            </a:r>
            <a:r>
              <a:rPr lang="mr-IN" dirty="0" smtClean="0"/>
              <a:t>तानाजी चव्हाण </a:t>
            </a:r>
            <a:r>
              <a:rPr lang="mr-IN" dirty="0"/>
              <a:t>19 फरवरी </a:t>
            </a:r>
            <a:r>
              <a:rPr lang="mr-IN" dirty="0" smtClean="0"/>
              <a:t>2017 को भारतीय सेना 1 st  महार बटालियन मे मे दाखील हुये, जुलै 2021 मे उनकी 1 राष्ट्रीय राईफल मे स्थानंतर हुआ, आतंककियोका काल कह जाने वाली इस बटालियन ने कई, आतंककियोको मौत के घाट उतारा था l </a:t>
            </a:r>
            <a:r>
              <a:rPr lang="mr-IN" dirty="0"/>
              <a:t>19 फरवरी </a:t>
            </a:r>
            <a:r>
              <a:rPr lang="mr-IN" dirty="0" smtClean="0"/>
              <a:t>2022 को </a:t>
            </a:r>
            <a:r>
              <a:rPr lang="mr-IN" dirty="0"/>
              <a:t>शोफियान </a:t>
            </a:r>
            <a:r>
              <a:rPr lang="mr-IN" dirty="0" smtClean="0"/>
              <a:t>से श्रीनगर जाने वाली रास्ते का ROP का टास्क इनकी तुकडी को मिला था, कडी ठंड खराब मौसम का फायदा उठाकर आतंकवादी कियो ने पहले से ही गस्त लगाकर इनके तुकडी पर अंधा धुंद फाय्रिग शुरू कर दी, जिसमे सिपाही </a:t>
            </a:r>
            <a:r>
              <a:rPr lang="mr-IN" dirty="0"/>
              <a:t>रोमित तानाजी </a:t>
            </a:r>
            <a:r>
              <a:rPr lang="mr-IN" dirty="0" smtClean="0"/>
              <a:t>चव्हाण घायाल होने के बाद भी काफी समय तक आतंकवादीयो से बहादुरी के साथ लढते रहे, और दो आतंककियो को मार गीराया लेकीन शहीद रोमित तानाजी चव्हाण अपनी बहादुरी का परिचय देते हुए, वीरगती को प्राप्त हुए l</a:t>
            </a:r>
          </a:p>
          <a:p>
            <a:r>
              <a:rPr lang="mr-IN" dirty="0" smtClean="0"/>
              <a:t> </a:t>
            </a:r>
          </a:p>
          <a:p>
            <a:r>
              <a:rPr lang="mr-IN" dirty="0" smtClean="0"/>
              <a:t> अब इनके परिवार मे इनकी पत्नी श्रीमती </a:t>
            </a:r>
            <a:r>
              <a:rPr lang="mr-IN" dirty="0"/>
              <a:t>वैशाली तानाजी </a:t>
            </a:r>
            <a:r>
              <a:rPr lang="mr-IN" dirty="0" smtClean="0"/>
              <a:t>चव्हाण और माता पीता है l </a:t>
            </a:r>
          </a:p>
          <a:p>
            <a:endParaRPr lang="mr-IN" dirty="0" smtClean="0"/>
          </a:p>
          <a:p>
            <a:r>
              <a:rPr lang="mr-IN" dirty="0"/>
              <a:t> </a:t>
            </a:r>
            <a:endParaRPr lang="en-IN" dirty="0"/>
          </a:p>
        </p:txBody>
      </p:sp>
    </p:spTree>
    <p:extLst>
      <p:ext uri="{BB962C8B-B14F-4D97-AF65-F5344CB8AC3E}">
        <p14:creationId xmlns:p14="http://schemas.microsoft.com/office/powerpoint/2010/main" val="2129549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DETAILS OF SHAHEED VEER JAWAN 2022\Veer Javan Purskar\6.Sahid Romit Tanaji Chavan\WhatsApp Image 2022-07-16 at 5.24.11 PM.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1295400"/>
            <a:ext cx="4230892" cy="528434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685800" y="228600"/>
            <a:ext cx="7772400" cy="860425"/>
          </a:xfrm>
          <a:prstGeom prst="rect">
            <a:avLst/>
          </a:prstGeom>
        </p:spPr>
        <p:txBody>
          <a:bodyPr rIns="91440" anchor="b">
            <a:noAutofit/>
            <a:scene3d>
              <a:camera prst="orthographicFront"/>
              <a:lightRig rig="soft" dir="t">
                <a:rot lat="0" lon="0" rev="2400000"/>
              </a:lightRig>
            </a:scene3d>
            <a:sp3d>
              <a:bevelT w="19050" h="12700"/>
            </a:sp3d>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r>
              <a:rPr lang="mr-IN" sz="3600" smtClean="0">
                <a:solidFill>
                  <a:srgbClr val="FF0000"/>
                </a:solidFill>
              </a:rPr>
              <a:t>शहीद सिपाही रोमित तानाजी चव्हाण</a:t>
            </a:r>
            <a:endParaRPr lang="en-IN" sz="3600" dirty="0">
              <a:solidFill>
                <a:srgbClr val="FF0000"/>
              </a:solidFill>
            </a:endParaRPr>
          </a:p>
        </p:txBody>
      </p:sp>
    </p:spTree>
    <p:extLst>
      <p:ext uri="{BB962C8B-B14F-4D97-AF65-F5344CB8AC3E}">
        <p14:creationId xmlns:p14="http://schemas.microsoft.com/office/powerpoint/2010/main" val="1872698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ECURE SERVICES\Desktop\WhatsApp Image 2022-07-22 at 9.48.28 P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295400"/>
            <a:ext cx="4343400" cy="51054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685800" y="228600"/>
            <a:ext cx="7772400" cy="860425"/>
          </a:xfrm>
          <a:prstGeom prst="rect">
            <a:avLst/>
          </a:prstGeom>
        </p:spPr>
        <p:txBody>
          <a:bodyPr rIns="91440" anchor="b">
            <a:noAutofit/>
            <a:scene3d>
              <a:camera prst="orthographicFront"/>
              <a:lightRig rig="soft" dir="t">
                <a:rot lat="0" lon="0" rev="2400000"/>
              </a:lightRig>
            </a:scene3d>
            <a:sp3d>
              <a:bevelT w="19050" h="12700"/>
            </a:sp3d>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r>
              <a:rPr lang="mr-IN" sz="3600" smtClean="0">
                <a:solidFill>
                  <a:srgbClr val="FF0000"/>
                </a:solidFill>
              </a:rPr>
              <a:t>शहीद सिपाही रोमित तानाजी चव्हाण</a:t>
            </a:r>
            <a:endParaRPr lang="en-IN" sz="3600" dirty="0">
              <a:solidFill>
                <a:srgbClr val="FF0000"/>
              </a:solidFill>
            </a:endParaRPr>
          </a:p>
        </p:txBody>
      </p:sp>
    </p:spTree>
    <p:extLst>
      <p:ext uri="{BB962C8B-B14F-4D97-AF65-F5344CB8AC3E}">
        <p14:creationId xmlns:p14="http://schemas.microsoft.com/office/powerpoint/2010/main" val="3523855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TotalTime>
  <Words>210</Words>
  <Application>Microsoft Office PowerPoint</Application>
  <PresentationFormat>On-screen Show (4:3)</PresentationFormat>
  <Paragraphs>15</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शहीद सिपाही रोमित तानाजी चव्हाण</vt:lpstr>
      <vt:lpstr>PowerPoint Presentation</vt:lpstr>
      <vt:lpstr>PowerPoint Presentation</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ROMIT TANAJI CHAVAN</dc:title>
  <dc:creator>SECURE SERVICES</dc:creator>
  <cp:lastModifiedBy>SECURE SERVICES</cp:lastModifiedBy>
  <cp:revision>32</cp:revision>
  <dcterms:created xsi:type="dcterms:W3CDTF">2022-07-20T09:43:20Z</dcterms:created>
  <dcterms:modified xsi:type="dcterms:W3CDTF">2022-07-23T12:54:18Z</dcterms:modified>
</cp:coreProperties>
</file>